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01" r:id="rId30"/>
    <p:sldId id="302" r:id="rId31"/>
    <p:sldId id="303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5" r:id="rId46"/>
    <p:sldId id="336" r:id="rId47"/>
    <p:sldId id="337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63" r:id="rId73"/>
    <p:sldId id="364" r:id="rId74"/>
    <p:sldId id="365" r:id="rId75"/>
    <p:sldId id="366" r:id="rId76"/>
    <p:sldId id="367" r:id="rId77"/>
    <p:sldId id="368" r:id="rId78"/>
    <p:sldId id="369" r:id="rId79"/>
    <p:sldId id="370" r:id="rId80"/>
    <p:sldId id="371" r:id="rId81"/>
    <p:sldId id="372" r:id="rId82"/>
    <p:sldId id="373" r:id="rId83"/>
    <p:sldId id="374" r:id="rId84"/>
    <p:sldId id="375" r:id="rId85"/>
    <p:sldId id="376" r:id="rId86"/>
    <p:sldId id="377" r:id="rId87"/>
    <p:sldId id="378" r:id="rId88"/>
    <p:sldId id="379" r:id="rId89"/>
    <p:sldId id="380" r:id="rId90"/>
    <p:sldId id="381" r:id="rId91"/>
    <p:sldId id="382" r:id="rId92"/>
    <p:sldId id="383" r:id="rId93"/>
    <p:sldId id="384" r:id="rId94"/>
    <p:sldId id="385" r:id="rId95"/>
    <p:sldId id="386" r:id="rId96"/>
    <p:sldId id="387" r:id="rId97"/>
    <p:sldId id="388" r:id="rId98"/>
    <p:sldId id="389" r:id="rId99"/>
    <p:sldId id="390" r:id="rId100"/>
    <p:sldId id="391" r:id="rId101"/>
    <p:sldId id="392" r:id="rId102"/>
    <p:sldId id="393" r:id="rId103"/>
    <p:sldId id="394" r:id="rId104"/>
    <p:sldId id="395" r:id="rId105"/>
    <p:sldId id="396" r:id="rId106"/>
    <p:sldId id="397" r:id="rId107"/>
    <p:sldId id="398" r:id="rId108"/>
    <p:sldId id="399" r:id="rId109"/>
    <p:sldId id="400" r:id="rId110"/>
    <p:sldId id="401" r:id="rId111"/>
    <p:sldId id="402" r:id="rId112"/>
    <p:sldId id="403" r:id="rId113"/>
    <p:sldId id="404" r:id="rId114"/>
    <p:sldId id="405" r:id="rId115"/>
    <p:sldId id="406" r:id="rId116"/>
    <p:sldId id="407" r:id="rId117"/>
    <p:sldId id="408" r:id="rId118"/>
    <p:sldId id="409" r:id="rId119"/>
    <p:sldId id="410" r:id="rId120"/>
    <p:sldId id="411" r:id="rId121"/>
    <p:sldId id="412" r:id="rId122"/>
    <p:sldId id="413" r:id="rId123"/>
    <p:sldId id="437" r:id="rId124"/>
    <p:sldId id="438" r:id="rId125"/>
    <p:sldId id="439" r:id="rId126"/>
    <p:sldId id="476" r:id="rId12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59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2057400" y="4038600"/>
            <a:ext cx="7766936" cy="109689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Bharath</a:t>
            </a:r>
            <a:r>
              <a:rPr 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Ashok</a:t>
            </a:r>
            <a:endParaRPr lang="en-IN" sz="32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15240"/>
            <a:ext cx="1790700" cy="1114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390" y="1524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224" y="1524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76201"/>
            <a:ext cx="1417721" cy="748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76200"/>
            <a:ext cx="1189121" cy="627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6200"/>
            <a:ext cx="1371600" cy="595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6200"/>
            <a:ext cx="1371600" cy="595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6200"/>
            <a:ext cx="1371600" cy="595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76200"/>
            <a:ext cx="1704975" cy="661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76200"/>
            <a:ext cx="1704975" cy="661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6200"/>
            <a:ext cx="1628775" cy="632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4135</TotalTime>
  <Words>2</Words>
  <Application>Microsoft Office PowerPoint</Application>
  <PresentationFormat>Widescreen</PresentationFormat>
  <Paragraphs>1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28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EAZYBYTES IT SOLUTIONS PRIVATE LIMITED</dc:creator>
  <cp:lastModifiedBy>Ashok, Bharath</cp:lastModifiedBy>
  <cp:revision>12</cp:revision>
  <dcterms:created xsi:type="dcterms:W3CDTF">2023-10-16T18:38:50Z</dcterms:created>
  <dcterms:modified xsi:type="dcterms:W3CDTF">2023-10-19T15:23:01Z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2023-09-19T00:00:00Z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2023-10-16T00:00:00Z</vt:filetime>
  </property>
</Properties>
</file>